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sldIdLst>
    <p:sldId id="1010" r:id="rId2"/>
    <p:sldId id="1011" r:id="rId3"/>
    <p:sldId id="1012" r:id="rId4"/>
    <p:sldId id="1013" r:id="rId5"/>
    <p:sldId id="1014" r:id="rId6"/>
    <p:sldId id="1015" r:id="rId7"/>
    <p:sldId id="1016" r:id="rId8"/>
    <p:sldId id="1017" r:id="rId9"/>
    <p:sldId id="1018" r:id="rId10"/>
    <p:sldId id="1019" r:id="rId11"/>
    <p:sldId id="1020" r:id="rId12"/>
    <p:sldId id="1021" r:id="rId13"/>
    <p:sldId id="1022" r:id="rId14"/>
    <p:sldId id="1023" r:id="rId15"/>
    <p:sldId id="1024" r:id="rId16"/>
    <p:sldId id="102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B1C"/>
    <a:srgbClr val="42E915"/>
    <a:srgbClr val="F35043"/>
    <a:srgbClr val="6AA9FF"/>
    <a:srgbClr val="5A77A9"/>
    <a:srgbClr val="2BF560"/>
    <a:srgbClr val="AF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66229" autoAdjust="0"/>
  </p:normalViewPr>
  <p:slideViewPr>
    <p:cSldViewPr>
      <p:cViewPr varScale="1">
        <p:scale>
          <a:sx n="81" d="100"/>
          <a:sy n="81" d="100"/>
        </p:scale>
        <p:origin x="10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69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560"/>
    </p:cViewPr>
  </p:sorterViewPr>
  <p:notesViewPr>
    <p:cSldViewPr>
      <p:cViewPr varScale="1">
        <p:scale>
          <a:sx n="97" d="100"/>
          <a:sy n="97" d="100"/>
        </p:scale>
        <p:origin x="2796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8B2B-AB8C-412D-AB09-211ADA98A227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F5014-8F2D-4B6E-8DED-7E807CE1A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</a:t>
            </a:r>
            <a:r>
              <a:rPr lang="en-US" baseline="0" dirty="0"/>
              <a:t> to this YouTube excellent video, 5 minutes, for showing educators folly of evolution</a:t>
            </a:r>
          </a:p>
          <a:p>
            <a:r>
              <a:rPr lang="en-US" baseline="0" dirty="0"/>
              <a:t>  https://www.youtube.com/watch?v=ko3tEYNXFHo</a:t>
            </a:r>
          </a:p>
          <a:p>
            <a:endParaRPr lang="en-US" baseline="0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Pleiotropy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(from Greek π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λείων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"more",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τρό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πος tropos, "way") occurs when one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influences two or more seemingly unrelated phenotypic traits.  How can you have a small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in a pleiotropic gene that does not ruin its other functions?  A big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5014-8F2D-4B6E-8DED-7E807CE1A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this scientifically and rigorously</a:t>
            </a:r>
          </a:p>
          <a:p>
            <a:endParaRPr lang="en-US" dirty="0"/>
          </a:p>
          <a:p>
            <a:r>
              <a:rPr lang="en-US" dirty="0"/>
              <a:t>Sloppy science.  Not </a:t>
            </a:r>
            <a:r>
              <a:rPr lang="en-US"/>
              <a:t>real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5014-8F2D-4B6E-8DED-7E807CE1A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sz="3600" dirty="0"/>
              <a:t>God created you.</a:t>
            </a:r>
            <a:br>
              <a:rPr lang="en-US" sz="3600" dirty="0"/>
            </a:br>
            <a:endParaRPr lang="en-US" sz="3600" dirty="0"/>
          </a:p>
          <a:p>
            <a:pPr marL="582930" indent="-514350">
              <a:buFont typeface="+mj-lt"/>
              <a:buAutoNum type="arabicPeriod"/>
            </a:pPr>
            <a:r>
              <a:rPr lang="en-US" sz="3600" dirty="0"/>
              <a:t>You are an accident of nature.</a:t>
            </a:r>
          </a:p>
          <a:p>
            <a:pPr lvl="1"/>
            <a:r>
              <a:rPr lang="en-US" sz="3600" dirty="0"/>
              <a:t>Produced by undirected chemistry.</a:t>
            </a:r>
          </a:p>
          <a:p>
            <a:pPr lvl="1"/>
            <a:r>
              <a:rPr lang="en-US" sz="3600" dirty="0"/>
              <a:t>Evolution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5014-8F2D-4B6E-8DED-7E807CE1AE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5014-8F2D-4B6E-8DED-7E807CE1AE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C:\InfoByChance\ChainBreakOneLink.avi" TargetMode="External"/><Relationship Id="rId1" Type="http://schemas.microsoft.com/office/2007/relationships/media" Target="file:///C:\InfoByChance\ChainBreakOneLink.avi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InfoByChance\Chain%20Break%20Ball%20Falls.mpg" TargetMode="External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905000"/>
            <a:ext cx="3352800" cy="4953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44958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" name="Picture 5" descr="NumberedChainWithTrashCanUnderneat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1904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inBreak 1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inBreakOneLin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4680155" cy="3581400"/>
          </a:xfrm>
          <a:prstGeom prst="rect">
            <a:avLst/>
          </a:prstGeom>
        </p:spPr>
      </p:pic>
      <p:pic>
        <p:nvPicPr>
          <p:cNvPr id="1026" name="Picture 2" descr="C:\Users\John\AppData\Local\Microsoft\Windows\Temporary Internet Files\Content.IE5\9RE0T43V\MC900116354[1].wm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52400"/>
            <a:ext cx="1776679" cy="886054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724400" y="2209800"/>
            <a:ext cx="44196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inBreaksBallFa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in Break Ball Falls.mpg">
            <a:hlinkClick r:id="" action="ppaction://media"/>
          </p:cNvPr>
          <p:cNvPicPr>
            <a:picLocks noRot="1" noChangeAspect="1"/>
          </p:cNvPicPr>
          <p:nvPr userDrawn="1">
            <a:videoFile r:link="rId1"/>
          </p:nvPr>
        </p:nvPicPr>
        <p:blipFill rotWithShape="1">
          <a:blip r:embed="rId3" cstate="print"/>
          <a:srcRect r="68940"/>
          <a:stretch/>
        </p:blipFill>
        <p:spPr>
          <a:xfrm>
            <a:off x="4038600" y="-4572000"/>
            <a:ext cx="8686800" cy="1557267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36576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C:\Users\John\AppData\Local\Microsoft\Windows\Temporary Internet Files\Content.IE5\9RE0T43V\MC900116354[1].wm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776679" cy="88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4/24/2017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18" name="Content Placeholder 3"/>
          <p:cNvPicPr>
            <a:picLocks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117436"/>
            <a:ext cx="1219200" cy="72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57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6" r:id="rId9"/>
    <p:sldLayoutId id="2147484052" r:id="rId10"/>
    <p:sldLayoutId id="2147484053" r:id="rId11"/>
    <p:sldLayoutId id="2147484054" r:id="rId12"/>
    <p:sldLayoutId id="214748405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533400"/>
            <a:ext cx="7315199" cy="12954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You an Accident</a:t>
            </a:r>
          </a:p>
          <a:p>
            <a:pPr marL="68580"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Nature?</a:t>
            </a:r>
          </a:p>
        </p:txBody>
      </p:sp>
      <p:pic>
        <p:nvPicPr>
          <p:cNvPr id="8" name="Picture 7" descr="C:\Users\John\AppData\Local\Microsoft\Windows\Temporary Internet Files\Content.IE5\9Q4L17AA\MC90032061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038600" cy="434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4343400" cy="9144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50" y="16002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u="sng" dirty="0"/>
              <a:t>Evolution</a:t>
            </a:r>
            <a:endParaRPr lang="en-US" sz="3600" dirty="0"/>
          </a:p>
          <a:p>
            <a:pPr marL="68580" indent="0">
              <a:buNone/>
            </a:pPr>
            <a:r>
              <a:rPr lang="en-US" sz="3600" dirty="0"/>
              <a:t>Requires increasing the complexity of information in a genome (species)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343400" cy="914400"/>
          </a:xfrm>
        </p:spPr>
        <p:txBody>
          <a:bodyPr/>
          <a:lstStyle/>
          <a:p>
            <a:r>
              <a:rPr lang="en-US" b="1" dirty="0"/>
              <a:t>Provable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75" y="1676400"/>
            <a:ext cx="6741850" cy="2743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Mutations plus natural selection can NOT increase the complexity of information </a:t>
            </a:r>
          </a:p>
          <a:p>
            <a:pPr marL="68580" indent="0">
              <a:buNone/>
            </a:pPr>
            <a:r>
              <a:rPr lang="en-US" sz="3600" dirty="0"/>
              <a:t>in a genome (species).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4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requires believing </a:t>
            </a:r>
            <a:br>
              <a:rPr lang="en-US" dirty="0"/>
            </a:br>
            <a:r>
              <a:rPr lang="en-US" dirty="0"/>
              <a:t>things we know are not true.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091039" cy="2971800"/>
          </a:xfrm>
        </p:spPr>
        <p:txBody>
          <a:bodyPr>
            <a:normAutofit/>
          </a:bodyPr>
          <a:lstStyle/>
          <a:p>
            <a:r>
              <a:rPr lang="en-US" sz="3200" dirty="0"/>
              <a:t>No information by chance</a:t>
            </a:r>
          </a:p>
          <a:p>
            <a:r>
              <a:rPr lang="en-US" sz="3200" dirty="0"/>
              <a:t>Chemistry prevents life from non-life anywhere in any universe</a:t>
            </a:r>
          </a:p>
        </p:txBody>
      </p:sp>
    </p:spTree>
    <p:extLst>
      <p:ext uri="{BB962C8B-B14F-4D97-AF65-F5344CB8AC3E}">
        <p14:creationId xmlns:p14="http://schemas.microsoft.com/office/powerpoint/2010/main" val="13199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Transitions missing</a:t>
            </a:r>
          </a:p>
          <a:p>
            <a:r>
              <a:rPr lang="en-US" sz="3600" dirty="0"/>
              <a:t>Fossils appear out of sequence</a:t>
            </a:r>
          </a:p>
        </p:txBody>
      </p:sp>
    </p:spTree>
    <p:extLst>
      <p:ext uri="{BB962C8B-B14F-4D97-AF65-F5344CB8AC3E}">
        <p14:creationId xmlns:p14="http://schemas.microsoft.com/office/powerpoint/2010/main" val="2702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2971800" cy="13716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3600" dirty="0"/>
              <a:t>Where did you come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40957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596" y="4209093"/>
            <a:ext cx="3867404" cy="2648907"/>
          </a:xfrm>
          <a:prstGeom prst="rect">
            <a:avLst/>
          </a:prstGeom>
        </p:spPr>
      </p:pic>
      <p:pic>
        <p:nvPicPr>
          <p:cNvPr id="9" name="Picture 2" descr="C:\Users\John\AppData\Local\Microsoft\Windows\Temporary Internet Files\Content.IE5\V2KWBCPW\MC9001505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5" y="3514461"/>
            <a:ext cx="1741967" cy="2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481304"/>
            <a:ext cx="914400" cy="914400"/>
          </a:xfrm>
          <a:prstGeom prst="rect">
            <a:avLst/>
          </a:prstGeom>
        </p:spPr>
        <p:txBody>
          <a:bodyPr vert="horz" wrap="none" lIns="100584" tIns="45720" rtlCol="0" anchor="b">
            <a:norm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God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3098" y="4343400"/>
            <a:ext cx="914400" cy="914400"/>
          </a:xfrm>
          <a:prstGeom prst="rect">
            <a:avLst/>
          </a:prstGeom>
        </p:spPr>
        <p:txBody>
          <a:bodyPr vert="horz" wrap="none" lIns="100584" tIns="45720" rtlCol="0" anchor="b">
            <a:norm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1752600"/>
            <a:ext cx="533400" cy="160020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86200" y="4724400"/>
            <a:ext cx="1390396" cy="457200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3124200" cy="12954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3600" dirty="0"/>
              <a:t>Where will I go when I die?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40957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596" y="4209093"/>
            <a:ext cx="3867404" cy="2648907"/>
          </a:xfrm>
          <a:prstGeom prst="rect">
            <a:avLst/>
          </a:prstGeom>
        </p:spPr>
      </p:pic>
      <p:pic>
        <p:nvPicPr>
          <p:cNvPr id="9" name="Picture 2" descr="C:\Users\John\AppData\Local\Microsoft\Windows\Temporary Internet Files\Content.IE5\V2KWBCPW\MC9001505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21" y="3124200"/>
            <a:ext cx="1741967" cy="2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23804" y="914400"/>
            <a:ext cx="914400" cy="914400"/>
          </a:xfrm>
          <a:prstGeom prst="rect">
            <a:avLst/>
          </a:prstGeom>
        </p:spPr>
        <p:txBody>
          <a:bodyPr vert="horz" wrap="none" lIns="100584" tIns="45720" rtlCol="0" anchor="b">
            <a:norm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God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3098" y="4343400"/>
            <a:ext cx="914400" cy="914400"/>
          </a:xfrm>
          <a:prstGeom prst="rect">
            <a:avLst/>
          </a:prstGeom>
        </p:spPr>
        <p:txBody>
          <a:bodyPr vert="horz" wrap="none" lIns="100584" tIns="45720" rtlCol="0" anchor="b">
            <a:norm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1200" y="1828800"/>
            <a:ext cx="914400" cy="1494949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43400" y="4648200"/>
            <a:ext cx="933196" cy="533400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 descr="C:\Users\John\AppData\Local\Microsoft\Windows\Temporary Internet Files\Content.IE5\86A7OQ3R\MM90023635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1926877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6220409"/>
            <a:ext cx="1143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sz="3600" b="1" dirty="0">
                <a:solidFill>
                  <a:schemeClr val="bg1"/>
                </a:solidFill>
              </a:rPr>
              <a:t>Hell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752600" y="4495800"/>
            <a:ext cx="780409" cy="58054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23051" y="333851"/>
            <a:ext cx="914400" cy="914400"/>
          </a:xfrm>
          <a:prstGeom prst="rect">
            <a:avLst/>
          </a:prstGeom>
        </p:spPr>
        <p:txBody>
          <a:bodyPr vert="horz" wrap="none" lIns="100584" tIns="45720" rtlCol="0" anchor="b">
            <a:norm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Righteous</a:t>
            </a:r>
          </a:p>
        </p:txBody>
      </p:sp>
    </p:spTree>
    <p:extLst>
      <p:ext uri="{BB962C8B-B14F-4D97-AF65-F5344CB8AC3E}">
        <p14:creationId xmlns:p14="http://schemas.microsoft.com/office/powerpoint/2010/main" val="3618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914400"/>
          </a:xfrm>
        </p:spPr>
        <p:txBody>
          <a:bodyPr/>
          <a:lstStyle/>
          <a:p>
            <a:pPr marL="68580" indent="0"/>
            <a:r>
              <a:rPr lang="en-US" sz="3200" dirty="0"/>
              <a:t>Please see videos in series for more details: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7028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dirty="0"/>
              <a:t>Are You an Accident of Nature?</a:t>
            </a:r>
          </a:p>
          <a:p>
            <a:pPr marL="68580" indent="0">
              <a:buNone/>
            </a:pPr>
            <a:endParaRPr lang="en-US" dirty="0"/>
          </a:p>
          <a:p>
            <a:pPr lvl="1"/>
            <a:r>
              <a:rPr lang="en-US" sz="3600" dirty="0"/>
              <a:t>Educate7.com</a:t>
            </a:r>
          </a:p>
          <a:p>
            <a:pPr lvl="1"/>
            <a:r>
              <a:rPr lang="en-US" sz="3600" dirty="0"/>
              <a:t>How7.org</a:t>
            </a:r>
          </a:p>
          <a:p>
            <a:pPr lvl="1"/>
            <a:r>
              <a:rPr lang="en-US" sz="3600" dirty="0" err="1"/>
              <a:t>Youtube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23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5410200" cy="22311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/>
              <a:t>Ignorant</a:t>
            </a:r>
          </a:p>
          <a:p>
            <a:pPr marL="68580" indent="0" algn="ctr">
              <a:buNone/>
            </a:pPr>
            <a:r>
              <a:rPr lang="en-US" sz="4000" dirty="0"/>
              <a:t>to believe in evolution</a:t>
            </a:r>
          </a:p>
        </p:txBody>
      </p:sp>
    </p:spTree>
    <p:extLst>
      <p:ext uri="{BB962C8B-B14F-4D97-AF65-F5344CB8AC3E}">
        <p14:creationId xmlns:p14="http://schemas.microsoft.com/office/powerpoint/2010/main" val="109092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5943600" cy="217884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000" dirty="0"/>
              <a:t>Scientifically</a:t>
            </a:r>
          </a:p>
        </p:txBody>
      </p:sp>
    </p:spTree>
    <p:extLst>
      <p:ext uri="{BB962C8B-B14F-4D97-AF65-F5344CB8AC3E}">
        <p14:creationId xmlns:p14="http://schemas.microsoft.com/office/powerpoint/2010/main" val="396749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43800" cy="23369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Information cannot be created by chance: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3048000"/>
            <a:ext cx="5791200" cy="2946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82930" indent="-514350">
              <a:buFont typeface="+mj-lt"/>
              <a:buAutoNum type="arabicPeriod"/>
            </a:pPr>
            <a:r>
              <a:rPr lang="en-US" sz="4000" dirty="0"/>
              <a:t>To start life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000" dirty="0"/>
              <a:t>To change simple life into complex life</a:t>
            </a:r>
          </a:p>
          <a:p>
            <a:pPr marL="68580" indent="0">
              <a:buFont typeface="Wingdings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11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5943600" cy="914400"/>
          </a:xfrm>
        </p:spPr>
        <p:txBody>
          <a:bodyPr/>
          <a:lstStyle/>
          <a:p>
            <a:r>
              <a:rPr lang="en-US" dirty="0"/>
              <a:t>We Know: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DNA code for proteins</a:t>
            </a:r>
          </a:p>
          <a:p>
            <a:r>
              <a:rPr lang="en-US" dirty="0"/>
              <a:t>Probability we could get a protein by chance</a:t>
            </a:r>
          </a:p>
          <a:p>
            <a:r>
              <a:rPr lang="en-US" dirty="0"/>
              <a:t>Not remotely possible we could get the DNA for a single typical protein by chance (see later video)</a:t>
            </a:r>
          </a:p>
        </p:txBody>
      </p:sp>
    </p:spTree>
    <p:extLst>
      <p:ext uri="{BB962C8B-B14F-4D97-AF65-F5344CB8AC3E}">
        <p14:creationId xmlns:p14="http://schemas.microsoft.com/office/powerpoint/2010/main" val="5307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2192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dirty="0"/>
              <a:t>Evolution is guesses and assumptions pretending to be science.</a:t>
            </a:r>
          </a:p>
          <a:p>
            <a:pPr marL="68580" indent="0">
              <a:buNone/>
            </a:pPr>
            <a:endParaRPr lang="en-US" sz="4000" dirty="0"/>
          </a:p>
          <a:p>
            <a:pPr marL="68580" indent="0">
              <a:buNone/>
            </a:pPr>
            <a:r>
              <a:rPr lang="en-US" sz="4000" dirty="0"/>
              <a:t>Lacks rigor.</a:t>
            </a:r>
          </a:p>
        </p:txBody>
      </p:sp>
    </p:spTree>
    <p:extLst>
      <p:ext uri="{BB962C8B-B14F-4D97-AF65-F5344CB8AC3E}">
        <p14:creationId xmlns:p14="http://schemas.microsoft.com/office/powerpoint/2010/main" val="30357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4953000" cy="914400"/>
          </a:xfrm>
        </p:spPr>
        <p:txBody>
          <a:bodyPr/>
          <a:lstStyle/>
          <a:p>
            <a:r>
              <a:rPr lang="en-US" sz="4200" dirty="0"/>
              <a:t>Evolution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4953000" cy="4572000"/>
          </a:xfrm>
        </p:spPr>
        <p:txBody>
          <a:bodyPr>
            <a:normAutofit/>
          </a:bodyPr>
          <a:lstStyle/>
          <a:p>
            <a:r>
              <a:rPr lang="en-US" sz="4000" dirty="0"/>
              <a:t>Maybe</a:t>
            </a:r>
          </a:p>
          <a:p>
            <a:r>
              <a:rPr lang="en-US" sz="4000" dirty="0"/>
              <a:t>It could be</a:t>
            </a:r>
          </a:p>
          <a:p>
            <a:r>
              <a:rPr lang="en-US" sz="4000" dirty="0"/>
              <a:t>It is thought</a:t>
            </a:r>
          </a:p>
          <a:p>
            <a:r>
              <a:rPr lang="en-US" sz="4000" dirty="0"/>
              <a:t>This suggests</a:t>
            </a:r>
          </a:p>
          <a:p>
            <a:r>
              <a:rPr lang="en-US" sz="4000" dirty="0"/>
              <a:t>Perhaps</a:t>
            </a:r>
          </a:p>
        </p:txBody>
      </p:sp>
    </p:spTree>
    <p:extLst>
      <p:ext uri="{BB962C8B-B14F-4D97-AF65-F5344CB8AC3E}">
        <p14:creationId xmlns:p14="http://schemas.microsoft.com/office/powerpoint/2010/main" val="28381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4343400" cy="914400"/>
          </a:xfrm>
        </p:spPr>
        <p:txBody>
          <a:bodyPr/>
          <a:lstStyle/>
          <a:p>
            <a:r>
              <a:rPr lang="en-US" b="1" dirty="0"/>
              <a:t>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50" y="1600200"/>
            <a:ext cx="7772400" cy="4724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900" b="1" u="sng" dirty="0"/>
              <a:t>Natural Selection </a:t>
            </a:r>
            <a:endParaRPr lang="en-US" sz="3900" dirty="0"/>
          </a:p>
          <a:p>
            <a:pPr marL="68580" indent="0">
              <a:buNone/>
            </a:pPr>
            <a:r>
              <a:rPr lang="en-US" sz="3900" dirty="0"/>
              <a:t>Survival of the fittest</a:t>
            </a:r>
          </a:p>
          <a:p>
            <a:pPr marL="68580" indent="0">
              <a:buNone/>
            </a:pPr>
            <a:endParaRPr lang="en-US" sz="39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6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4343400" cy="914400"/>
          </a:xfrm>
        </p:spPr>
        <p:txBody>
          <a:bodyPr/>
          <a:lstStyle/>
          <a:p>
            <a:r>
              <a:rPr lang="en-US" b="1" dirty="0"/>
              <a:t>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3900" b="1" u="sng" dirty="0"/>
              <a:t>Adaptation</a:t>
            </a:r>
            <a:r>
              <a:rPr lang="en-US" sz="3900" dirty="0"/>
              <a:t> </a:t>
            </a:r>
          </a:p>
          <a:p>
            <a:pPr marL="68580" indent="0">
              <a:buNone/>
            </a:pPr>
            <a:r>
              <a:rPr lang="en-US" sz="3900" dirty="0"/>
              <a:t>Organism can change in response to environment </a:t>
            </a:r>
          </a:p>
          <a:p>
            <a:r>
              <a:rPr lang="en-US" sz="3900" dirty="0"/>
              <a:t>finches with small or big beaks</a:t>
            </a:r>
          </a:p>
          <a:p>
            <a:r>
              <a:rPr lang="en-US" sz="3900" dirty="0"/>
              <a:t>occurs without adding new information to the genome</a:t>
            </a:r>
          </a:p>
          <a:p>
            <a:r>
              <a:rPr lang="en-US" sz="3900" dirty="0"/>
              <a:t>Genes are selected or expressed, not new genes created.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/>
      <a:bodyPr vert="horz" lIns="100584" tIns="45720" anchor="b">
        <a:normAutofit/>
      </a:bodyPr>
      <a:lstStyle>
        <a:defPPr algn="ctr">
          <a:buClr>
            <a:schemeClr val="tx2"/>
          </a:buClr>
          <a:buSzPct val="95000"/>
          <a:defRPr sz="3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42866</TotalTime>
  <Words>270</Words>
  <Application>Microsoft Office PowerPoint</Application>
  <PresentationFormat>On-screen Show (4:3)</PresentationFormat>
  <Paragraphs>70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We Know:</vt:lpstr>
      <vt:lpstr>PowerPoint Presentation</vt:lpstr>
      <vt:lpstr>Evolution Words</vt:lpstr>
      <vt:lpstr>True</vt:lpstr>
      <vt:lpstr>True</vt:lpstr>
      <vt:lpstr>PowerPoint Presentation</vt:lpstr>
      <vt:lpstr>Provable Fact</vt:lpstr>
      <vt:lpstr>Evolution requires believing  things we know are not true.</vt:lpstr>
      <vt:lpstr>Fossil Record</vt:lpstr>
      <vt:lpstr>PowerPoint Presentation</vt:lpstr>
      <vt:lpstr>PowerPoint Presentation</vt:lpstr>
      <vt:lpstr>Please see videos in series for more details: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By Chance</dc:title>
  <dc:creator>Mike</dc:creator>
  <cp:lastModifiedBy>Mike D</cp:lastModifiedBy>
  <cp:revision>3048</cp:revision>
  <dcterms:created xsi:type="dcterms:W3CDTF">2012-12-07T22:34:08Z</dcterms:created>
  <dcterms:modified xsi:type="dcterms:W3CDTF">2017-04-24T16:22:32Z</dcterms:modified>
</cp:coreProperties>
</file>